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8"/>
  </p:notesMasterIdLst>
  <p:sldIdLst>
    <p:sldId id="256" r:id="rId2"/>
    <p:sldId id="259" r:id="rId3"/>
    <p:sldId id="258" r:id="rId4"/>
    <p:sldId id="261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/>
    <p:restoredTop sz="94640"/>
  </p:normalViewPr>
  <p:slideViewPr>
    <p:cSldViewPr snapToGrid="0" snapToObjects="1" showGuides="1">
      <p:cViewPr varScale="1">
        <p:scale>
          <a:sx n="82" d="100"/>
          <a:sy n="82" d="100"/>
        </p:scale>
        <p:origin x="135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70" d="100"/>
          <a:sy n="70" d="100"/>
        </p:scale>
        <p:origin x="396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3A036-9A1D-E747-8837-FA9750293E39}" type="datetimeFigureOut">
              <a:rPr lang="en-US" smtClean="0"/>
              <a:t>9/15/15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70D41-DFC2-FC49-BF5B-C3A4147E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26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976303"/>
            <a:ext cx="9418320" cy="2667001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3643305"/>
            <a:ext cx="9418320" cy="1528763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9/15/15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75" y="5643797"/>
            <a:ext cx="5376863" cy="1122128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9/15/15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7450" y="758952"/>
            <a:ext cx="8222742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7450" y="4800600"/>
            <a:ext cx="8222742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9/15/15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0" y="6430781"/>
            <a:ext cx="352270" cy="352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8688" y="1128714"/>
            <a:ext cx="4813744" cy="505142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7642" y="1128714"/>
            <a:ext cx="4813744" cy="505142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9/15/15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0405" y="1113575"/>
            <a:ext cx="4792027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0405" y="2029986"/>
            <a:ext cx="4792027" cy="41422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83328" y="1113575"/>
            <a:ext cx="4792027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3328" y="2029986"/>
            <a:ext cx="4792027" cy="41422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9/15/15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9/15/15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9/15/15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743450"/>
            <a:ext cx="11292840" cy="21145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4929176"/>
            <a:ext cx="9653592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11292840" cy="4743450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5900" y="5779965"/>
            <a:ext cx="9653592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9/15/15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5792" y="251456"/>
            <a:ext cx="10489563" cy="6772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525" y="1185864"/>
            <a:ext cx="10303830" cy="4994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  <a:latin typeface="Rockwell" charset="0"/>
                <a:ea typeface="Rockwell" charset="0"/>
                <a:cs typeface="Rockwell" charset="0"/>
              </a:defRPr>
            </a:lvl1pPr>
          </a:lstStyle>
          <a:p>
            <a:fld id="{0E59FD0C-5451-4CA0-86AF-E70AE3279989}" type="datetimeFigureOut">
              <a:rPr lang="en-US" smtClean="0"/>
              <a:pPr/>
              <a:t>9/15/15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  <a:latin typeface="Rockwell" charset="0"/>
                <a:ea typeface="Rockwell" charset="0"/>
                <a:cs typeface="Rockwel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2800">
                <a:solidFill>
                  <a:srgbClr val="FF0000"/>
                </a:solidFill>
                <a:latin typeface="Rockwell" charset="0"/>
                <a:ea typeface="Rockwell" charset="0"/>
                <a:cs typeface="Rockwell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0" y="6430781"/>
            <a:ext cx="352270" cy="3522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9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 spc="-50" baseline="0">
          <a:solidFill>
            <a:schemeClr val="tx1"/>
          </a:solidFill>
          <a:latin typeface="Rockwell" charset="0"/>
          <a:ea typeface="Rockwell" charset="0"/>
          <a:cs typeface="Rockwell" charset="0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Rockwell" charset="0"/>
          <a:ea typeface="Rockwell" charset="0"/>
          <a:cs typeface="Rockwell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Rockwell" charset="0"/>
          <a:ea typeface="Rockwell" charset="0"/>
          <a:cs typeface="Rockwell" charset="0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Rockwell" charset="0"/>
          <a:ea typeface="Rockwell" charset="0"/>
          <a:cs typeface="Rockwell" charset="0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Rockwell" charset="0"/>
          <a:ea typeface="Rockwell" charset="0"/>
          <a:cs typeface="Rockwell" charset="0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Rockwell" charset="0"/>
          <a:ea typeface="Rockwell" charset="0"/>
          <a:cs typeface="Rockwell" charset="0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mtClean="0"/>
              <a:t>Eric </a:t>
            </a:r>
            <a:endParaRPr lang="en-US" dirty="0" smtClean="0"/>
          </a:p>
          <a:p>
            <a:r>
              <a:rPr lang="en-US" dirty="0" smtClean="0"/>
              <a:t>Partner</a:t>
            </a:r>
          </a:p>
          <a:p>
            <a:endParaRPr lang="en-US" dirty="0"/>
          </a:p>
          <a:p>
            <a:r>
              <a:rPr lang="en-US" dirty="0" smtClean="0"/>
              <a:t>August 12,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95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 </a:t>
            </a:r>
          </a:p>
          <a:p>
            <a:r>
              <a:rPr lang="en-US" dirty="0" smtClean="0"/>
              <a:t>Topic</a:t>
            </a:r>
          </a:p>
          <a:p>
            <a:r>
              <a:rPr lang="en-US" dirty="0" smtClean="0"/>
              <a:t>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Divider Slide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6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 </a:t>
            </a:r>
          </a:p>
          <a:p>
            <a:r>
              <a:rPr lang="en-US" dirty="0" smtClean="0"/>
              <a:t>Topic</a:t>
            </a:r>
          </a:p>
          <a:p>
            <a:r>
              <a:rPr lang="en-US" dirty="0" smtClean="0"/>
              <a:t>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3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1185864"/>
            <a:ext cx="10303830" cy="2626719"/>
          </a:xfrm>
        </p:spPr>
        <p:txBody>
          <a:bodyPr/>
          <a:lstStyle/>
          <a:p>
            <a:r>
              <a:rPr lang="en-US" dirty="0" smtClean="0"/>
              <a:t>Icons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1525" y="4417017"/>
            <a:ext cx="1241058" cy="12410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12583" y="4417017"/>
            <a:ext cx="1241058" cy="12410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53641" y="4417017"/>
            <a:ext cx="1241058" cy="12410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94699" y="4417017"/>
            <a:ext cx="1241058" cy="12410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35757" y="4417017"/>
            <a:ext cx="1241058" cy="12410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76815" y="4417017"/>
            <a:ext cx="1241058" cy="12410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17873" y="4417017"/>
            <a:ext cx="1241058" cy="12410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8931" y="4417017"/>
            <a:ext cx="1241058" cy="124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87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70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101</TotalTime>
  <Words>19</Words>
  <Application>Microsoft Macintosh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Century Schoolbook</vt:lpstr>
      <vt:lpstr>Rockwell</vt:lpstr>
      <vt:lpstr>Wingdings 2</vt:lpstr>
      <vt:lpstr>Arial</vt:lpstr>
      <vt:lpstr>View</vt:lpstr>
      <vt:lpstr>Title</vt:lpstr>
      <vt:lpstr>Agenda</vt:lpstr>
      <vt:lpstr>Divider Slide</vt:lpstr>
      <vt:lpstr>Content Slide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eric middleton</cp:lastModifiedBy>
  <cp:revision>14</cp:revision>
  <dcterms:created xsi:type="dcterms:W3CDTF">2015-08-31T21:11:39Z</dcterms:created>
  <dcterms:modified xsi:type="dcterms:W3CDTF">2015-09-15T14:47:24Z</dcterms:modified>
</cp:coreProperties>
</file>